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grandir Narrow Bold" panose="020B0604020202020204" charset="0"/>
      <p:regular r:id="rId13"/>
    </p:embeddedFont>
    <p:embeddedFont>
      <p:font typeface="Akzidenz-Grotesk" panose="020B0604020202020204" charset="0"/>
      <p:regular r:id="rId14"/>
    </p:embeddedFont>
    <p:embeddedFont>
      <p:font typeface="Anonymous Pro" panose="020B0604020202020204" charset="0"/>
      <p:regular r:id="rId15"/>
    </p:embeddedFont>
    <p:embeddedFont>
      <p:font typeface="Anonymous Pr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ays" panose="02000505050000020004" charset="0"/>
      <p:regular r:id="rId21"/>
    </p:embeddedFont>
    <p:embeddedFont>
      <p:font typeface="Open Sauce Light" panose="020B0604020202020204" charset="0"/>
      <p:regular r:id="rId22"/>
    </p:embeddedFont>
    <p:embeddedFont>
      <p:font typeface="Open Sauce Medium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9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3.svg"/><Relationship Id="rId5" Type="http://schemas.openxmlformats.org/officeDocument/2006/relationships/image" Target="../media/image7.jpeg"/><Relationship Id="rId10" Type="http://schemas.openxmlformats.org/officeDocument/2006/relationships/image" Target="../media/image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26185" y="2662460"/>
            <a:ext cx="9118379" cy="276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546" spc="242">
                <a:solidFill>
                  <a:srgbClr val="FFFFFF"/>
                </a:solidFill>
                <a:latin typeface="Days"/>
              </a:rPr>
              <a:t>Hospital Management</a:t>
            </a:r>
          </a:p>
          <a:p>
            <a:pPr algn="just">
              <a:lnSpc>
                <a:spcPts val="7200"/>
              </a:lnSpc>
            </a:pPr>
            <a:r>
              <a:rPr lang="en-US" sz="6546" spc="242">
                <a:solidFill>
                  <a:srgbClr val="FFFFFF"/>
                </a:solidFill>
                <a:latin typeface="Days"/>
              </a:rPr>
              <a:t>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4814" y="5693011"/>
            <a:ext cx="7250486" cy="101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48"/>
              </a:lnSpc>
            </a:pPr>
            <a:r>
              <a:rPr lang="en-US" sz="7225" spc="520">
                <a:solidFill>
                  <a:srgbClr val="FFFFFF"/>
                </a:solidFill>
                <a:latin typeface="Open Sauce Medium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054" y="1134613"/>
            <a:ext cx="3184003" cy="4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8"/>
              </a:lnSpc>
            </a:pPr>
            <a:r>
              <a:rPr lang="en-US" sz="2989" spc="224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876" y="606739"/>
            <a:ext cx="535910" cy="665352"/>
          </a:xfrm>
          <a:custGeom>
            <a:avLst/>
            <a:gdLst/>
            <a:ahLst/>
            <a:cxnLst/>
            <a:rect l="l" t="t" r="r" b="b"/>
            <a:pathLst>
              <a:path w="535910" h="665352">
                <a:moveTo>
                  <a:pt x="0" y="0"/>
                </a:moveTo>
                <a:lnTo>
                  <a:pt x="535910" y="0"/>
                </a:lnTo>
                <a:lnTo>
                  <a:pt x="535910" y="665352"/>
                </a:lnTo>
                <a:lnTo>
                  <a:pt x="0" y="66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32544" y="1659797"/>
            <a:ext cx="14180294" cy="8419549"/>
          </a:xfrm>
          <a:custGeom>
            <a:avLst/>
            <a:gdLst/>
            <a:ahLst/>
            <a:cxnLst/>
            <a:rect l="l" t="t" r="r" b="b"/>
            <a:pathLst>
              <a:path w="14180294" h="8419549">
                <a:moveTo>
                  <a:pt x="0" y="0"/>
                </a:moveTo>
                <a:lnTo>
                  <a:pt x="14180294" y="0"/>
                </a:lnTo>
                <a:lnTo>
                  <a:pt x="14180294" y="8419550"/>
                </a:lnTo>
                <a:lnTo>
                  <a:pt x="0" y="8419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311878"/>
            <a:ext cx="7604372" cy="134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0"/>
              </a:lnSpc>
            </a:pPr>
            <a:r>
              <a:rPr lang="en-US" sz="4345" spc="325">
                <a:solidFill>
                  <a:srgbClr val="FFFFFF"/>
                </a:solidFill>
                <a:latin typeface="Agrandir Narrow Bold"/>
              </a:rPr>
              <a:t>GUI for CRUD Operations using python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59861" y="952500"/>
            <a:ext cx="3184003" cy="55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189" spc="239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742362" y="2612047"/>
            <a:ext cx="6880678" cy="2055203"/>
            <a:chOff x="0" y="0"/>
            <a:chExt cx="1812195" cy="5412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383380" y="3072119"/>
            <a:ext cx="7239660" cy="1201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212"/>
              </a:lnSpc>
            </a:pPr>
            <a:r>
              <a:rPr lang="en-US" sz="8374" spc="334">
                <a:solidFill>
                  <a:srgbClr val="FFFFFF"/>
                </a:solidFill>
                <a:latin typeface="Open Sauce Medium"/>
              </a:rPr>
              <a:t>THANKYOU!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C52FF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408">
            <a:off x="-2209541" y="4065394"/>
            <a:ext cx="20865141" cy="12443211"/>
          </a:xfrm>
          <a:custGeom>
            <a:avLst/>
            <a:gdLst/>
            <a:ahLst/>
            <a:cxnLst/>
            <a:rect l="l" t="t" r="r" b="b"/>
            <a:pathLst>
              <a:path w="20865141" h="12443211">
                <a:moveTo>
                  <a:pt x="0" y="0"/>
                </a:moveTo>
                <a:lnTo>
                  <a:pt x="20865141" y="0"/>
                </a:lnTo>
                <a:lnTo>
                  <a:pt x="20865141" y="12443212"/>
                </a:lnTo>
                <a:lnTo>
                  <a:pt x="0" y="12443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159268"/>
            <a:ext cx="16602004" cy="5982201"/>
            <a:chOff x="0" y="0"/>
            <a:chExt cx="4543570" cy="16371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43570" cy="1637185"/>
            </a:xfrm>
            <a:custGeom>
              <a:avLst/>
              <a:gdLst/>
              <a:ahLst/>
              <a:cxnLst/>
              <a:rect l="l" t="t" r="r" b="b"/>
              <a:pathLst>
                <a:path w="4543570" h="1637185">
                  <a:moveTo>
                    <a:pt x="0" y="0"/>
                  </a:moveTo>
                  <a:lnTo>
                    <a:pt x="4543570" y="0"/>
                  </a:lnTo>
                  <a:lnTo>
                    <a:pt x="4543570" y="1637185"/>
                  </a:lnTo>
                  <a:lnTo>
                    <a:pt x="0" y="1637185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543570" cy="1675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21158" y="3374850"/>
            <a:ext cx="3048557" cy="4189878"/>
          </a:xfrm>
          <a:custGeom>
            <a:avLst/>
            <a:gdLst/>
            <a:ahLst/>
            <a:cxnLst/>
            <a:rect l="l" t="t" r="r" b="b"/>
            <a:pathLst>
              <a:path w="3048557" h="4189878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821" t="-15118" r="-37589" b="-31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5217" y="3374850"/>
            <a:ext cx="3278528" cy="4158605"/>
          </a:xfrm>
          <a:custGeom>
            <a:avLst/>
            <a:gdLst/>
            <a:ahLst/>
            <a:cxnLst/>
            <a:rect l="l" t="t" r="r" b="b"/>
            <a:pathLst>
              <a:path w="3278528" h="4158605">
                <a:moveTo>
                  <a:pt x="0" y="0"/>
                </a:moveTo>
                <a:lnTo>
                  <a:pt x="3278528" y="0"/>
                </a:lnTo>
                <a:lnTo>
                  <a:pt x="3278528" y="4158606"/>
                </a:lnTo>
                <a:lnTo>
                  <a:pt x="0" y="4158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57" r="-12531" b="-31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909920" y="3374850"/>
            <a:ext cx="3080949" cy="4189878"/>
          </a:xfrm>
          <a:custGeom>
            <a:avLst/>
            <a:gdLst/>
            <a:ahLst/>
            <a:cxnLst/>
            <a:rect l="l" t="t" r="r" b="b"/>
            <a:pathLst>
              <a:path w="3080949" h="4189878">
                <a:moveTo>
                  <a:pt x="0" y="0"/>
                </a:moveTo>
                <a:lnTo>
                  <a:pt x="3080950" y="0"/>
                </a:lnTo>
                <a:lnTo>
                  <a:pt x="3080950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088" r="-37017" b="-3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24220" y="3374850"/>
            <a:ext cx="3149203" cy="4189878"/>
          </a:xfrm>
          <a:custGeom>
            <a:avLst/>
            <a:gdLst/>
            <a:ahLst/>
            <a:cxnLst/>
            <a:rect l="l" t="t" r="r" b="b"/>
            <a:pathLst>
              <a:path w="3149203" h="4189878">
                <a:moveTo>
                  <a:pt x="0" y="0"/>
                </a:moveTo>
                <a:lnTo>
                  <a:pt x="3149203" y="0"/>
                </a:lnTo>
                <a:lnTo>
                  <a:pt x="3149203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804" t="-10021" r="-41825" b="-240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664400" y="3374850"/>
            <a:ext cx="3112171" cy="4189878"/>
          </a:xfrm>
          <a:custGeom>
            <a:avLst/>
            <a:gdLst/>
            <a:ahLst/>
            <a:cxnLst/>
            <a:rect l="l" t="t" r="r" b="b"/>
            <a:pathLst>
              <a:path w="3112171" h="4189878">
                <a:moveTo>
                  <a:pt x="0" y="0"/>
                </a:moveTo>
                <a:lnTo>
                  <a:pt x="3112170" y="0"/>
                </a:lnTo>
                <a:lnTo>
                  <a:pt x="3112170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8048" r="-712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06773" y="3374850"/>
            <a:ext cx="3056152" cy="4199963"/>
          </a:xfrm>
          <a:custGeom>
            <a:avLst/>
            <a:gdLst/>
            <a:ahLst/>
            <a:cxnLst/>
            <a:rect l="l" t="t" r="r" b="b"/>
            <a:pathLst>
              <a:path w="3056152" h="4199963">
                <a:moveTo>
                  <a:pt x="0" y="0"/>
                </a:moveTo>
                <a:lnTo>
                  <a:pt x="3056152" y="0"/>
                </a:lnTo>
                <a:lnTo>
                  <a:pt x="3056152" y="4199963"/>
                </a:lnTo>
                <a:lnTo>
                  <a:pt x="0" y="4199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5558" r="-101845" b="-19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6074634" y="2096921"/>
            <a:ext cx="6138732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>
                <a:solidFill>
                  <a:srgbClr val="000000"/>
                </a:solidFill>
                <a:latin typeface="Open Sauce Medium"/>
              </a:rPr>
              <a:t>THE TEAM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563" y="7770340"/>
            <a:ext cx="3409182" cy="116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109">
                <a:solidFill>
                  <a:srgbClr val="FFFFFF"/>
                </a:solidFill>
                <a:latin typeface="Agrandir Narrow Bold"/>
              </a:rPr>
              <a:t>Mohammed Anzal Zafar Shaikh</a:t>
            </a:r>
          </a:p>
          <a:p>
            <a:pPr algn="ctr">
              <a:lnSpc>
                <a:spcPts val="2953"/>
              </a:lnSpc>
              <a:spcBef>
                <a:spcPct val="0"/>
              </a:spcBef>
            </a:pPr>
            <a:endParaRPr lang="en-US" sz="2109">
              <a:solidFill>
                <a:srgbClr val="FFFFFF"/>
              </a:solidFill>
              <a:latin typeface="Agrandir Narrow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00420" y="7791651"/>
            <a:ext cx="3288491" cy="42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sz="2109">
                <a:solidFill>
                  <a:srgbClr val="FFFFFF"/>
                </a:solidFill>
                <a:latin typeface="Agrandir Narrow Bold"/>
              </a:rPr>
              <a:t>Sahil Ajay Ruparelia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7272" y="7749106"/>
            <a:ext cx="2918588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Yashraj Kadam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93791" y="1330000"/>
            <a:ext cx="385326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</a:rPr>
              <a:t>Meet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4220" y="7760815"/>
            <a:ext cx="3095836" cy="486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9"/>
              </a:lnSpc>
              <a:spcBef>
                <a:spcPct val="0"/>
              </a:spcBef>
            </a:pPr>
            <a:r>
              <a:rPr lang="en-US" sz="2449">
                <a:solidFill>
                  <a:srgbClr val="FFFFFF"/>
                </a:solidFill>
                <a:latin typeface="Agrandir Narrow Bold"/>
              </a:rPr>
              <a:t>Sohni Rais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67039" y="7782126"/>
            <a:ext cx="2918588" cy="46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>
                <a:solidFill>
                  <a:srgbClr val="FFFFFF"/>
                </a:solidFill>
                <a:latin typeface="Agrandir Narrow Bold"/>
              </a:rPr>
              <a:t>Sushil Girish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236" y="8529911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002815597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30388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002271996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2667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002853503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054576" y="8236786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002830773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90603" y="8199711"/>
            <a:ext cx="3288491" cy="34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  <a:spcBef>
                <a:spcPct val="0"/>
              </a:spcBef>
            </a:pPr>
            <a:r>
              <a:rPr lang="en-US" sz="2009">
                <a:solidFill>
                  <a:srgbClr val="FFFFFF"/>
                </a:solidFill>
                <a:latin typeface="Anonymous Pro Bold"/>
              </a:rPr>
              <a:t>002817666</a:t>
            </a:r>
          </a:p>
        </p:txBody>
      </p:sp>
      <p:sp>
        <p:nvSpPr>
          <p:cNvPr id="24" name="Freeform 24"/>
          <p:cNvSpPr/>
          <p:nvPr/>
        </p:nvSpPr>
        <p:spPr>
          <a:xfrm>
            <a:off x="903028" y="789369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354724" y="713169"/>
            <a:ext cx="3184003" cy="55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8"/>
              </a:lnSpc>
            </a:pPr>
            <a:r>
              <a:rPr lang="en-US" sz="3189" spc="239">
                <a:solidFill>
                  <a:srgbClr val="FFFFFF"/>
                </a:solidFill>
                <a:latin typeface="Agrandir Narrow Bold"/>
              </a:rPr>
              <a:t>Group 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559239" y="3307821"/>
            <a:ext cx="689967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4500" spc="144">
                <a:solidFill>
                  <a:srgbClr val="FFFFFF"/>
                </a:solidFill>
                <a:latin typeface="Open Sauce Medium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59239" y="4142733"/>
            <a:ext cx="6241723" cy="317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13"/>
              </a:lnSpc>
            </a:pPr>
            <a:endParaRPr/>
          </a:p>
          <a:p>
            <a:pPr>
              <a:lnSpc>
                <a:spcPts val="2813"/>
              </a:lnSpc>
            </a:pPr>
            <a:r>
              <a:rPr lang="en-US" sz="1913">
                <a:solidFill>
                  <a:srgbClr val="FFFFFF"/>
                </a:solidFill>
                <a:latin typeface="Open Sauce Light"/>
              </a:rPr>
              <a:t> In the rapidly evolving healthcare sector, hospitals face significant challenges in managing vast amounts of data related to patients, staff, departments, and medical services. The absence of a centralized, efficient, and robust data management system leads to operational inefficiencies, data mismanagement, and a decline in patient care quality.</a:t>
            </a:r>
          </a:p>
          <a:p>
            <a:pPr>
              <a:lnSpc>
                <a:spcPts val="2813"/>
              </a:lnSpc>
            </a:pPr>
            <a:endParaRPr lang="en-US" sz="1913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901063" y="411027"/>
            <a:ext cx="12319517" cy="9464947"/>
            <a:chOff x="0" y="0"/>
            <a:chExt cx="16426023" cy="1261992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6426023" cy="12619929"/>
              <a:chOff x="0" y="0"/>
              <a:chExt cx="3244646" cy="249282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244647" cy="2492826"/>
              </a:xfrm>
              <a:custGeom>
                <a:avLst/>
                <a:gdLst/>
                <a:ahLst/>
                <a:cxnLst/>
                <a:rect l="l" t="t" r="r" b="b"/>
                <a:pathLst>
                  <a:path w="3244647" h="2492826">
                    <a:moveTo>
                      <a:pt x="0" y="0"/>
                    </a:moveTo>
                    <a:lnTo>
                      <a:pt x="3244647" y="0"/>
                    </a:lnTo>
                    <a:lnTo>
                      <a:pt x="3244647" y="2492826"/>
                    </a:lnTo>
                    <a:lnTo>
                      <a:pt x="0" y="2492826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28575"/>
                <a:ext cx="3244646" cy="2521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25458" y="115531"/>
              <a:ext cx="16300565" cy="12504398"/>
            </a:xfrm>
            <a:custGeom>
              <a:avLst/>
              <a:gdLst/>
              <a:ahLst/>
              <a:cxnLst/>
              <a:rect l="l" t="t" r="r" b="b"/>
              <a:pathLst>
                <a:path w="16300565" h="12504398">
                  <a:moveTo>
                    <a:pt x="0" y="0"/>
                  </a:moveTo>
                  <a:lnTo>
                    <a:pt x="16300565" y="0"/>
                  </a:lnTo>
                  <a:lnTo>
                    <a:pt x="16300565" y="12504398"/>
                  </a:lnTo>
                  <a:lnTo>
                    <a:pt x="0" y="12504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21" r="-17" b="-22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4071" y="1123156"/>
            <a:ext cx="5056438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9"/>
              </a:lnSpc>
            </a:pPr>
            <a:r>
              <a:rPr lang="en-US" sz="4599" spc="607">
                <a:solidFill>
                  <a:srgbClr val="000000"/>
                </a:solidFill>
                <a:latin typeface="Open Sauce Medium"/>
              </a:rPr>
              <a:t>DIAGRAM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071" y="323374"/>
            <a:ext cx="4436512" cy="71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>
                <a:solidFill>
                  <a:srgbClr val="000000"/>
                </a:solidFill>
                <a:latin typeface="Days"/>
              </a:rPr>
              <a:t>EER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089450" y="-15745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3" y="0"/>
                </a:lnTo>
                <a:lnTo>
                  <a:pt x="20194203" y="12043089"/>
                </a:lnTo>
                <a:lnTo>
                  <a:pt x="0" y="12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2467" y="665480"/>
            <a:ext cx="11188922" cy="5673059"/>
            <a:chOff x="0" y="0"/>
            <a:chExt cx="14918563" cy="756407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4918563" cy="7564079"/>
              <a:chOff x="0" y="0"/>
              <a:chExt cx="3135447" cy="158974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5447" cy="1589749"/>
              </a:xfrm>
              <a:custGeom>
                <a:avLst/>
                <a:gdLst/>
                <a:ahLst/>
                <a:cxnLst/>
                <a:rect l="l" t="t" r="r" b="b"/>
                <a:pathLst>
                  <a:path w="3135447" h="1589749">
                    <a:moveTo>
                      <a:pt x="0" y="0"/>
                    </a:moveTo>
                    <a:lnTo>
                      <a:pt x="3135447" y="0"/>
                    </a:lnTo>
                    <a:lnTo>
                      <a:pt x="3135447" y="1589749"/>
                    </a:lnTo>
                    <a:lnTo>
                      <a:pt x="0" y="1589749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3135447" cy="1570699"/>
              </a:xfrm>
              <a:prstGeom prst="rect">
                <a:avLst/>
              </a:prstGeom>
            </p:spPr>
            <p:txBody>
              <a:bodyPr lIns="47745" tIns="47745" rIns="47745" bIns="47745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7977" y="95886"/>
              <a:ext cx="14742609" cy="7372306"/>
            </a:xfrm>
            <a:custGeom>
              <a:avLst/>
              <a:gdLst/>
              <a:ahLst/>
              <a:cxnLst/>
              <a:rect l="l" t="t" r="r" b="b"/>
              <a:pathLst>
                <a:path w="14742609" h="7372306">
                  <a:moveTo>
                    <a:pt x="0" y="0"/>
                  </a:moveTo>
                  <a:lnTo>
                    <a:pt x="14742609" y="0"/>
                  </a:lnTo>
                  <a:lnTo>
                    <a:pt x="14742609" y="7372307"/>
                  </a:lnTo>
                  <a:lnTo>
                    <a:pt x="0" y="73723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35" r="-1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37993" y="4285402"/>
            <a:ext cx="10398486" cy="5778976"/>
            <a:chOff x="0" y="0"/>
            <a:chExt cx="13864648" cy="770530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3864648" cy="7705302"/>
              <a:chOff x="0" y="0"/>
              <a:chExt cx="2738696" cy="152203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738696" cy="1522035"/>
              </a:xfrm>
              <a:custGeom>
                <a:avLst/>
                <a:gdLst/>
                <a:ahLst/>
                <a:cxnLst/>
                <a:rect l="l" t="t" r="r" b="b"/>
                <a:pathLst>
                  <a:path w="2738696" h="1522035">
                    <a:moveTo>
                      <a:pt x="0" y="0"/>
                    </a:moveTo>
                    <a:lnTo>
                      <a:pt x="2738696" y="0"/>
                    </a:lnTo>
                    <a:lnTo>
                      <a:pt x="2738696" y="1522035"/>
                    </a:lnTo>
                    <a:lnTo>
                      <a:pt x="0" y="1522035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2738696" cy="1502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37389" y="144197"/>
              <a:ext cx="13589869" cy="7416907"/>
            </a:xfrm>
            <a:custGeom>
              <a:avLst/>
              <a:gdLst/>
              <a:ahLst/>
              <a:cxnLst/>
              <a:rect l="l" t="t" r="r" b="b"/>
              <a:pathLst>
                <a:path w="13589869" h="7416907">
                  <a:moveTo>
                    <a:pt x="0" y="0"/>
                  </a:moveTo>
                  <a:lnTo>
                    <a:pt x="13589870" y="0"/>
                  </a:lnTo>
                  <a:lnTo>
                    <a:pt x="13589870" y="7416907"/>
                  </a:lnTo>
                  <a:lnTo>
                    <a:pt x="0" y="7416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5376" y="28575"/>
            <a:ext cx="5286305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>
                <a:solidFill>
                  <a:srgbClr val="000000"/>
                </a:solidFill>
                <a:latin typeface="Anonymous Pro"/>
              </a:rPr>
              <a:t>Functions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089450" y="-15745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3" y="0"/>
                </a:lnTo>
                <a:lnTo>
                  <a:pt x="20194203" y="12043089"/>
                </a:lnTo>
                <a:lnTo>
                  <a:pt x="0" y="12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413" y="2578333"/>
            <a:ext cx="8712849" cy="5130335"/>
            <a:chOff x="0" y="0"/>
            <a:chExt cx="11617132" cy="684044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617132" cy="6840446"/>
              <a:chOff x="0" y="0"/>
              <a:chExt cx="2659006" cy="156568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659006" cy="1565686"/>
              </a:xfrm>
              <a:custGeom>
                <a:avLst/>
                <a:gdLst/>
                <a:ahLst/>
                <a:cxnLst/>
                <a:rect l="l" t="t" r="r" b="b"/>
                <a:pathLst>
                  <a:path w="2659006" h="1565686">
                    <a:moveTo>
                      <a:pt x="0" y="0"/>
                    </a:moveTo>
                    <a:lnTo>
                      <a:pt x="2659006" y="0"/>
                    </a:lnTo>
                    <a:lnTo>
                      <a:pt x="2659006" y="1565686"/>
                    </a:lnTo>
                    <a:lnTo>
                      <a:pt x="0" y="1565686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2659006" cy="1546636"/>
              </a:xfrm>
              <a:prstGeom prst="rect">
                <a:avLst/>
              </a:prstGeom>
            </p:spPr>
            <p:txBody>
              <a:bodyPr lIns="47745" tIns="47745" rIns="47745" bIns="47745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50478" y="138420"/>
              <a:ext cx="11318996" cy="6563115"/>
            </a:xfrm>
            <a:custGeom>
              <a:avLst/>
              <a:gdLst/>
              <a:ahLst/>
              <a:cxnLst/>
              <a:rect l="l" t="t" r="r" b="b"/>
              <a:pathLst>
                <a:path w="11318996" h="6563115">
                  <a:moveTo>
                    <a:pt x="0" y="0"/>
                  </a:moveTo>
                  <a:lnTo>
                    <a:pt x="11318996" y="0"/>
                  </a:lnTo>
                  <a:lnTo>
                    <a:pt x="11318996" y="6563116"/>
                  </a:lnTo>
                  <a:lnTo>
                    <a:pt x="0" y="656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615" t="-8355" r="-6431" b="-75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70262" y="0"/>
            <a:ext cx="9034498" cy="5130335"/>
            <a:chOff x="0" y="0"/>
            <a:chExt cx="12045998" cy="684044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045998" cy="6840446"/>
              <a:chOff x="0" y="0"/>
              <a:chExt cx="2827494" cy="160562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27494" cy="1605622"/>
              </a:xfrm>
              <a:custGeom>
                <a:avLst/>
                <a:gdLst/>
                <a:ahLst/>
                <a:cxnLst/>
                <a:rect l="l" t="t" r="r" b="b"/>
                <a:pathLst>
                  <a:path w="2827494" h="1605622">
                    <a:moveTo>
                      <a:pt x="0" y="0"/>
                    </a:moveTo>
                    <a:lnTo>
                      <a:pt x="2827494" y="0"/>
                    </a:lnTo>
                    <a:lnTo>
                      <a:pt x="2827494" y="1605622"/>
                    </a:lnTo>
                    <a:lnTo>
                      <a:pt x="0" y="1605622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2827494" cy="1586572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89005" y="77079"/>
              <a:ext cx="11667987" cy="6641400"/>
            </a:xfrm>
            <a:custGeom>
              <a:avLst/>
              <a:gdLst/>
              <a:ahLst/>
              <a:cxnLst/>
              <a:rect l="l" t="t" r="r" b="b"/>
              <a:pathLst>
                <a:path w="11667987" h="6641400">
                  <a:moveTo>
                    <a:pt x="0" y="0"/>
                  </a:moveTo>
                  <a:lnTo>
                    <a:pt x="11667987" y="0"/>
                  </a:lnTo>
                  <a:lnTo>
                    <a:pt x="11667987" y="6641400"/>
                  </a:lnTo>
                  <a:lnTo>
                    <a:pt x="0" y="6641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1681" b="-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870262" y="5130334"/>
            <a:ext cx="9034497" cy="5156665"/>
            <a:chOff x="0" y="0"/>
            <a:chExt cx="7657877" cy="704390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7657877" cy="7043909"/>
              <a:chOff x="0" y="0"/>
              <a:chExt cx="2170589" cy="199656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70589" cy="1996563"/>
              </a:xfrm>
              <a:custGeom>
                <a:avLst/>
                <a:gdLst/>
                <a:ahLst/>
                <a:cxnLst/>
                <a:rect l="l" t="t" r="r" b="b"/>
                <a:pathLst>
                  <a:path w="2170589" h="1996563">
                    <a:moveTo>
                      <a:pt x="0" y="0"/>
                    </a:moveTo>
                    <a:lnTo>
                      <a:pt x="2170589" y="0"/>
                    </a:lnTo>
                    <a:lnTo>
                      <a:pt x="2170589" y="1996563"/>
                    </a:lnTo>
                    <a:lnTo>
                      <a:pt x="0" y="1996563"/>
                    </a:lnTo>
                    <a:close/>
                  </a:path>
                </a:pathLst>
              </a:custGeom>
              <a:solidFill>
                <a:srgbClr val="DCBDD7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2170589" cy="1977513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93359" y="60292"/>
              <a:ext cx="7471159" cy="6923325"/>
            </a:xfrm>
            <a:custGeom>
              <a:avLst/>
              <a:gdLst/>
              <a:ahLst/>
              <a:cxnLst/>
              <a:rect l="l" t="t" r="r" b="b"/>
              <a:pathLst>
                <a:path w="7471159" h="6923325">
                  <a:moveTo>
                    <a:pt x="0" y="0"/>
                  </a:moveTo>
                  <a:lnTo>
                    <a:pt x="7471159" y="0"/>
                  </a:lnTo>
                  <a:lnTo>
                    <a:pt x="7471159" y="6923325"/>
                  </a:lnTo>
                  <a:lnTo>
                    <a:pt x="0" y="6923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38" r="-3206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9281" y="429260"/>
            <a:ext cx="5286305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Views</a:t>
            </a:r>
          </a:p>
          <a:p>
            <a:pPr>
              <a:lnSpc>
                <a:spcPts val="4840"/>
              </a:lnSpc>
            </a:pPr>
            <a:endParaRPr lang="en-US" sz="4400" spc="14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089450" y="-15745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3" y="0"/>
                </a:lnTo>
                <a:lnTo>
                  <a:pt x="20194203" y="12043089"/>
                </a:lnTo>
                <a:lnTo>
                  <a:pt x="0" y="12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561904" y="204231"/>
            <a:ext cx="9726096" cy="4288824"/>
            <a:chOff x="0" y="0"/>
            <a:chExt cx="12968128" cy="571843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968128" cy="5718433"/>
              <a:chOff x="0" y="0"/>
              <a:chExt cx="2968230" cy="13088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68230" cy="1308873"/>
              </a:xfrm>
              <a:custGeom>
                <a:avLst/>
                <a:gdLst/>
                <a:ahLst/>
                <a:cxnLst/>
                <a:rect l="l" t="t" r="r" b="b"/>
                <a:pathLst>
                  <a:path w="2968230" h="1308873">
                    <a:moveTo>
                      <a:pt x="0" y="0"/>
                    </a:moveTo>
                    <a:lnTo>
                      <a:pt x="2968230" y="0"/>
                    </a:lnTo>
                    <a:lnTo>
                      <a:pt x="2968230" y="1308873"/>
                    </a:lnTo>
                    <a:lnTo>
                      <a:pt x="0" y="1308873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2968230" cy="1289822"/>
              </a:xfrm>
              <a:prstGeom prst="rect">
                <a:avLst/>
              </a:prstGeom>
            </p:spPr>
            <p:txBody>
              <a:bodyPr lIns="43841" tIns="43841" rIns="43841" bIns="43841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59111" y="141981"/>
              <a:ext cx="12662725" cy="5381086"/>
            </a:xfrm>
            <a:custGeom>
              <a:avLst/>
              <a:gdLst/>
              <a:ahLst/>
              <a:cxnLst/>
              <a:rect l="l" t="t" r="r" b="b"/>
              <a:pathLst>
                <a:path w="12662725" h="5381086">
                  <a:moveTo>
                    <a:pt x="0" y="0"/>
                  </a:moveTo>
                  <a:lnTo>
                    <a:pt x="12662725" y="0"/>
                  </a:lnTo>
                  <a:lnTo>
                    <a:pt x="12662725" y="5381085"/>
                  </a:lnTo>
                  <a:lnTo>
                    <a:pt x="0" y="5381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052" t="-30661" r="-4700" b="-66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539" y="2687246"/>
            <a:ext cx="8321121" cy="4809858"/>
            <a:chOff x="0" y="0"/>
            <a:chExt cx="11094828" cy="6413144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094828" cy="6413144"/>
              <a:chOff x="0" y="0"/>
              <a:chExt cx="2606770" cy="150679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606770" cy="1506792"/>
              </a:xfrm>
              <a:custGeom>
                <a:avLst/>
                <a:gdLst/>
                <a:ahLst/>
                <a:cxnLst/>
                <a:rect l="l" t="t" r="r" b="b"/>
                <a:pathLst>
                  <a:path w="2606770" h="1506792">
                    <a:moveTo>
                      <a:pt x="0" y="0"/>
                    </a:moveTo>
                    <a:lnTo>
                      <a:pt x="2606770" y="0"/>
                    </a:lnTo>
                    <a:lnTo>
                      <a:pt x="2606770" y="1506792"/>
                    </a:lnTo>
                    <a:lnTo>
                      <a:pt x="0" y="1506792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2606770" cy="1487742"/>
              </a:xfrm>
              <a:prstGeom prst="rect">
                <a:avLst/>
              </a:prstGeom>
            </p:spPr>
            <p:txBody>
              <a:bodyPr lIns="42750" tIns="42750" rIns="42750" bIns="42750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14102" y="145138"/>
              <a:ext cx="10858386" cy="6134428"/>
            </a:xfrm>
            <a:custGeom>
              <a:avLst/>
              <a:gdLst/>
              <a:ahLst/>
              <a:cxnLst/>
              <a:rect l="l" t="t" r="r" b="b"/>
              <a:pathLst>
                <a:path w="10858386" h="6134428">
                  <a:moveTo>
                    <a:pt x="0" y="0"/>
                  </a:moveTo>
                  <a:lnTo>
                    <a:pt x="10858386" y="0"/>
                  </a:lnTo>
                  <a:lnTo>
                    <a:pt x="10858386" y="6134428"/>
                  </a:lnTo>
                  <a:lnTo>
                    <a:pt x="0" y="6134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8769" t="-9757" r="-14369" b="-208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61904" y="4803219"/>
            <a:ext cx="9726096" cy="5072318"/>
            <a:chOff x="0" y="0"/>
            <a:chExt cx="12968128" cy="676309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968128" cy="6763091"/>
              <a:chOff x="0" y="0"/>
              <a:chExt cx="3675755" cy="191696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675755" cy="1916967"/>
              </a:xfrm>
              <a:custGeom>
                <a:avLst/>
                <a:gdLst/>
                <a:ahLst/>
                <a:cxnLst/>
                <a:rect l="l" t="t" r="r" b="b"/>
                <a:pathLst>
                  <a:path w="3675755" h="1916967">
                    <a:moveTo>
                      <a:pt x="0" y="0"/>
                    </a:moveTo>
                    <a:lnTo>
                      <a:pt x="3675755" y="0"/>
                    </a:lnTo>
                    <a:lnTo>
                      <a:pt x="3675755" y="1916967"/>
                    </a:lnTo>
                    <a:lnTo>
                      <a:pt x="0" y="1916967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3675755" cy="1897916"/>
              </a:xfrm>
              <a:prstGeom prst="rect">
                <a:avLst/>
              </a:prstGeom>
            </p:spPr>
            <p:txBody>
              <a:bodyPr lIns="35402" tIns="35402" rIns="35402" bIns="35402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06905" y="129964"/>
              <a:ext cx="12754318" cy="6548896"/>
            </a:xfrm>
            <a:custGeom>
              <a:avLst/>
              <a:gdLst/>
              <a:ahLst/>
              <a:cxnLst/>
              <a:rect l="l" t="t" r="r" b="b"/>
              <a:pathLst>
                <a:path w="12754318" h="6548896">
                  <a:moveTo>
                    <a:pt x="0" y="0"/>
                  </a:moveTo>
                  <a:lnTo>
                    <a:pt x="12754318" y="0"/>
                  </a:lnTo>
                  <a:lnTo>
                    <a:pt x="12754318" y="6548896"/>
                  </a:lnTo>
                  <a:lnTo>
                    <a:pt x="0" y="6548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662" t="-9976" r="-4388" b="-121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9281" y="429260"/>
            <a:ext cx="5286305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/>
              </a:rPr>
              <a:t>Procedures</a:t>
            </a:r>
          </a:p>
          <a:p>
            <a:pPr>
              <a:lnSpc>
                <a:spcPts val="4840"/>
              </a:lnSpc>
            </a:pPr>
            <a:endParaRPr lang="en-US" sz="4400" spc="140">
              <a:solidFill>
                <a:srgbClr val="000000"/>
              </a:solidFill>
              <a:latin typeface="Day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93973">
            <a:off x="-1089450" y="-15745"/>
            <a:ext cx="20194204" cy="12043089"/>
          </a:xfrm>
          <a:custGeom>
            <a:avLst/>
            <a:gdLst/>
            <a:ahLst/>
            <a:cxnLst/>
            <a:rect l="l" t="t" r="r" b="b"/>
            <a:pathLst>
              <a:path w="20194204" h="12043089">
                <a:moveTo>
                  <a:pt x="0" y="0"/>
                </a:moveTo>
                <a:lnTo>
                  <a:pt x="20194203" y="0"/>
                </a:lnTo>
                <a:lnTo>
                  <a:pt x="20194203" y="12043089"/>
                </a:lnTo>
                <a:lnTo>
                  <a:pt x="0" y="120430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5077" y="2101379"/>
            <a:ext cx="8601478" cy="5674948"/>
            <a:chOff x="0" y="0"/>
            <a:chExt cx="11468637" cy="756659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68637" cy="7566598"/>
              <a:chOff x="0" y="0"/>
              <a:chExt cx="2760869" cy="182152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760869" cy="1821523"/>
              </a:xfrm>
              <a:custGeom>
                <a:avLst/>
                <a:gdLst/>
                <a:ahLst/>
                <a:cxnLst/>
                <a:rect l="l" t="t" r="r" b="b"/>
                <a:pathLst>
                  <a:path w="2760869" h="1821523">
                    <a:moveTo>
                      <a:pt x="0" y="0"/>
                    </a:moveTo>
                    <a:lnTo>
                      <a:pt x="2760869" y="0"/>
                    </a:lnTo>
                    <a:lnTo>
                      <a:pt x="2760869" y="1821523"/>
                    </a:lnTo>
                    <a:lnTo>
                      <a:pt x="0" y="1821523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2760869" cy="1802473"/>
              </a:xfrm>
              <a:prstGeom prst="rect">
                <a:avLst/>
              </a:prstGeom>
            </p:spPr>
            <p:txBody>
              <a:bodyPr lIns="42709" tIns="42709" rIns="42709" bIns="42709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115551" y="106907"/>
              <a:ext cx="11286040" cy="7307990"/>
            </a:xfrm>
            <a:custGeom>
              <a:avLst/>
              <a:gdLst/>
              <a:ahLst/>
              <a:cxnLst/>
              <a:rect l="l" t="t" r="r" b="b"/>
              <a:pathLst>
                <a:path w="11286040" h="7307990">
                  <a:moveTo>
                    <a:pt x="0" y="0"/>
                  </a:moveTo>
                  <a:lnTo>
                    <a:pt x="11286040" y="0"/>
                  </a:lnTo>
                  <a:lnTo>
                    <a:pt x="11286040" y="7307990"/>
                  </a:lnTo>
                  <a:lnTo>
                    <a:pt x="0" y="7307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976" t="-2100" r="-12997" b="-98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64703" y="4920767"/>
            <a:ext cx="7923356" cy="5402083"/>
            <a:chOff x="0" y="0"/>
            <a:chExt cx="10564474" cy="720277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564474" cy="7202778"/>
              <a:chOff x="0" y="0"/>
              <a:chExt cx="3059167" cy="208571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059167" cy="2085717"/>
              </a:xfrm>
              <a:custGeom>
                <a:avLst/>
                <a:gdLst/>
                <a:ahLst/>
                <a:cxnLst/>
                <a:rect l="l" t="t" r="r" b="b"/>
                <a:pathLst>
                  <a:path w="3059167" h="2085717">
                    <a:moveTo>
                      <a:pt x="0" y="0"/>
                    </a:moveTo>
                    <a:lnTo>
                      <a:pt x="3059167" y="0"/>
                    </a:lnTo>
                    <a:lnTo>
                      <a:pt x="3059167" y="2085717"/>
                    </a:lnTo>
                    <a:lnTo>
                      <a:pt x="0" y="2085717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3059167" cy="2066667"/>
              </a:xfrm>
              <a:prstGeom prst="rect">
                <a:avLst/>
              </a:prstGeom>
            </p:spPr>
            <p:txBody>
              <a:bodyPr lIns="35402" tIns="35402" rIns="35402" bIns="35402" rtlCol="0" anchor="ctr"/>
              <a:lstStyle/>
              <a:p>
                <a:pPr algn="ctr">
                  <a:lnSpc>
                    <a:spcPts val="1870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31008" y="129502"/>
              <a:ext cx="10278815" cy="6916140"/>
            </a:xfrm>
            <a:custGeom>
              <a:avLst/>
              <a:gdLst/>
              <a:ahLst/>
              <a:cxnLst/>
              <a:rect l="l" t="t" r="r" b="b"/>
              <a:pathLst>
                <a:path w="10278815" h="6916140">
                  <a:moveTo>
                    <a:pt x="0" y="0"/>
                  </a:moveTo>
                  <a:lnTo>
                    <a:pt x="10278815" y="0"/>
                  </a:lnTo>
                  <a:lnTo>
                    <a:pt x="10278815" y="6916140"/>
                  </a:lnTo>
                  <a:lnTo>
                    <a:pt x="0" y="69161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0"/>
            <a:ext cx="7944059" cy="4803219"/>
            <a:chOff x="0" y="0"/>
            <a:chExt cx="10592079" cy="6404291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592079" cy="6404291"/>
              <a:chOff x="0" y="0"/>
              <a:chExt cx="2252184" cy="136173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52184" cy="1361739"/>
              </a:xfrm>
              <a:custGeom>
                <a:avLst/>
                <a:gdLst/>
                <a:ahLst/>
                <a:cxnLst/>
                <a:rect l="l" t="t" r="r" b="b"/>
                <a:pathLst>
                  <a:path w="2252184" h="1361739">
                    <a:moveTo>
                      <a:pt x="0" y="0"/>
                    </a:moveTo>
                    <a:lnTo>
                      <a:pt x="2252184" y="0"/>
                    </a:lnTo>
                    <a:lnTo>
                      <a:pt x="2252184" y="1361739"/>
                    </a:lnTo>
                    <a:lnTo>
                      <a:pt x="0" y="1361739"/>
                    </a:lnTo>
                    <a:close/>
                  </a:path>
                </a:pathLst>
              </a:custGeom>
              <a:solidFill>
                <a:srgbClr val="F5F5F5"/>
              </a:solidFill>
              <a:ln w="38100" cap="sq">
                <a:solidFill>
                  <a:srgbClr val="20235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2252184" cy="1342689"/>
              </a:xfrm>
              <a:prstGeom prst="rect">
                <a:avLst/>
              </a:prstGeom>
            </p:spPr>
            <p:txBody>
              <a:bodyPr lIns="43841" tIns="43841" rIns="43841" bIns="43841" rtlCol="0" anchor="ctr"/>
              <a:lstStyle/>
              <a:p>
                <a:pPr algn="ctr">
                  <a:lnSpc>
                    <a:spcPts val="186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87938" y="85387"/>
              <a:ext cx="10368549" cy="6245622"/>
            </a:xfrm>
            <a:custGeom>
              <a:avLst/>
              <a:gdLst/>
              <a:ahLst/>
              <a:cxnLst/>
              <a:rect l="l" t="t" r="r" b="b"/>
              <a:pathLst>
                <a:path w="10368549" h="6245622">
                  <a:moveTo>
                    <a:pt x="0" y="0"/>
                  </a:moveTo>
                  <a:lnTo>
                    <a:pt x="10368550" y="0"/>
                  </a:lnTo>
                  <a:lnTo>
                    <a:pt x="10368550" y="6245622"/>
                  </a:lnTo>
                  <a:lnTo>
                    <a:pt x="0" y="6245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18281" y="1515232"/>
            <a:ext cx="4989943" cy="58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spc="132">
                <a:solidFill>
                  <a:srgbClr val="000000"/>
                </a:solidFill>
                <a:latin typeface="Akzidenz-Grotesk"/>
              </a:rPr>
              <a:t>Trigger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14886161" y="7483254"/>
            <a:ext cx="4989943" cy="58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spc="132">
                <a:solidFill>
                  <a:srgbClr val="000000"/>
                </a:solidFill>
                <a:latin typeface="Akzidenz-Grotesk"/>
              </a:rPr>
              <a:t>Column Encryption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14886161" y="2493311"/>
            <a:ext cx="4989943" cy="58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8"/>
              </a:lnSpc>
            </a:pPr>
            <a:r>
              <a:rPr lang="en-US" sz="4153" spc="132">
                <a:solidFill>
                  <a:srgbClr val="000000"/>
                </a:solidFill>
                <a:latin typeface="Akzidenz-Grotesk"/>
              </a:rPr>
              <a:t>Decryption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8876" y="606739"/>
            <a:ext cx="535910" cy="665352"/>
          </a:xfrm>
          <a:custGeom>
            <a:avLst/>
            <a:gdLst/>
            <a:ahLst/>
            <a:cxnLst/>
            <a:rect l="l" t="t" r="r" b="b"/>
            <a:pathLst>
              <a:path w="535910" h="665352">
                <a:moveTo>
                  <a:pt x="0" y="0"/>
                </a:moveTo>
                <a:lnTo>
                  <a:pt x="535910" y="0"/>
                </a:lnTo>
                <a:lnTo>
                  <a:pt x="535910" y="665352"/>
                </a:lnTo>
                <a:lnTo>
                  <a:pt x="0" y="66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29452" y="1336827"/>
            <a:ext cx="15231428" cy="8635140"/>
          </a:xfrm>
          <a:custGeom>
            <a:avLst/>
            <a:gdLst/>
            <a:ahLst/>
            <a:cxnLst/>
            <a:rect l="l" t="t" r="r" b="b"/>
            <a:pathLst>
              <a:path w="15231428" h="8635140">
                <a:moveTo>
                  <a:pt x="0" y="0"/>
                </a:moveTo>
                <a:lnTo>
                  <a:pt x="15231428" y="0"/>
                </a:lnTo>
                <a:lnTo>
                  <a:pt x="15231428" y="8635141"/>
                </a:lnTo>
                <a:lnTo>
                  <a:pt x="0" y="8635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62631" y="511489"/>
            <a:ext cx="3184003" cy="760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8"/>
              </a:lnSpc>
            </a:pPr>
            <a:r>
              <a:rPr lang="en-US" sz="4389" spc="329">
                <a:solidFill>
                  <a:srgbClr val="FFFFFF"/>
                </a:solidFill>
                <a:latin typeface="Agrandir Narrow Bold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</Words>
  <Application>Microsoft Office PowerPoint</Application>
  <PresentationFormat>Custom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Anonymous Pro</vt:lpstr>
      <vt:lpstr>Akzidenz-Grotesk</vt:lpstr>
      <vt:lpstr>Open Sauce Medium</vt:lpstr>
      <vt:lpstr>Agrandir Narrow Bold</vt:lpstr>
      <vt:lpstr>Calibri</vt:lpstr>
      <vt:lpstr>Arial</vt:lpstr>
      <vt:lpstr>Open Sauce Light</vt:lpstr>
      <vt:lpstr>Anonymous Pro Bold</vt:lpstr>
      <vt:lpstr>Days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cp:lastModifiedBy>Anzal Shaikh</cp:lastModifiedBy>
  <cp:revision>2</cp:revision>
  <dcterms:created xsi:type="dcterms:W3CDTF">2006-08-16T00:00:00Z</dcterms:created>
  <dcterms:modified xsi:type="dcterms:W3CDTF">2023-12-11T21:04:39Z</dcterms:modified>
  <dc:identifier>DAF2sV622zg</dc:identifier>
</cp:coreProperties>
</file>